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8/17/2021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8647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uz-Cyrl-UZ" sz="1100" b="1" i="1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Xorazm</a:t>
            </a:r>
            <a:r>
              <a:rPr lang="en-US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viloyati</a:t>
            </a:r>
            <a:endParaRPr lang="en-US" sz="11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Urganch</a:t>
            </a:r>
            <a:r>
              <a:rPr lang="en-US" sz="1100" b="1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 </a:t>
            </a: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shahri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endParaRPr lang="uz-Cyrl-UZ" sz="11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Loyiha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2021-yildan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Xorazm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viloyati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Urganch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yiliga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240 ta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transformator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shit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yoʼlga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qoʼyiladi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1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341957" y="1151487"/>
            <a:ext cx="1734064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manzili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iqtisodiy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koʼrsatkichlari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821049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en-US" sz="1400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Loyiha</a:t>
            </a:r>
            <a:r>
              <a:rPr lang="en-US" sz="1400" dirty="0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tavsifi</a:t>
            </a:r>
            <a:endParaRPr lang="ru-RU" sz="1400" cap="all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O’z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mablag’i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Bank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krediti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4318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Ishchi</a:t>
            </a:r>
            <a:r>
              <a:rPr lang="en-US" sz="16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o’rin</a:t>
            </a:r>
            <a:r>
              <a:rPr lang="en-US" sz="16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soni</a:t>
            </a:r>
            <a:endParaRPr lang="ru-RU" sz="16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Ishga</a:t>
            </a:r>
            <a:r>
              <a:rPr lang="en-US" sz="16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tushish</a:t>
            </a:r>
            <a:r>
              <a:rPr lang="en-US" sz="16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vaqti</a:t>
            </a:r>
            <a:endParaRPr lang="ru-RU" sz="16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126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1,272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296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8322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8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nafar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577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050" dirty="0" err="1" smtClean="0">
                <a:latin typeface="Bahnschrift SemiBold SemiConden" pitchFamily="34" charset="0"/>
              </a:rPr>
              <a:t>Loyiha</a:t>
            </a:r>
            <a:r>
              <a:rPr lang="en-US" sz="1050" dirty="0" smtClean="0">
                <a:latin typeface="Bahnschrift SemiBold SemiConden" pitchFamily="34" charset="0"/>
              </a:rPr>
              <a:t> </a:t>
            </a:r>
          </a:p>
          <a:p>
            <a:pPr lvl="0" algn="ctr"/>
            <a:r>
              <a:rPr lang="en-US" sz="1050" dirty="0" err="1" smtClean="0">
                <a:latin typeface="Bahnschrift SemiBold SemiConden" pitchFamily="34" charset="0"/>
              </a:rPr>
              <a:t>qiymati</a:t>
            </a:r>
            <a:endParaRPr lang="ru-RU" sz="1050" dirty="0">
              <a:latin typeface="Bahnschrift SemiBold SemiConden" pitchFamily="34" charset="0"/>
            </a:endParaRPr>
          </a:p>
        </p:txBody>
      </p:sp>
      <p:sp>
        <p:nvSpPr>
          <p:cNvPr id="170" name="Прямоугольник 169"/>
          <p:cNvSpPr/>
          <p:nvPr/>
        </p:nvSpPr>
        <p:spPr>
          <a:xfrm>
            <a:off x="5766694" y="5436977"/>
            <a:ext cx="8482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1,272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200" dirty="0" smtClean="0">
                <a:solidFill>
                  <a:srgbClr val="002060"/>
                </a:solidFill>
                <a:latin typeface="Bahnschrift SemiBold SemiConden" pitchFamily="34" charset="0"/>
              </a:rPr>
              <a:t>MLRD. SO’M</a:t>
            </a:r>
            <a:endParaRPr lang="ru-RU" sz="1200" dirty="0">
              <a:solidFill>
                <a:srgbClr val="002060"/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944489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MLRD. SO’M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183881" y="6370619"/>
            <a:ext cx="85792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262111" y="1188903"/>
            <a:ext cx="189863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i="0" u="none" strike="noStrike" dirty="0" err="1" smtClean="0">
                <a:solidFill>
                  <a:schemeClr val="bg1"/>
                </a:solidFill>
                <a:effectLst/>
                <a:latin typeface="Bahnschrift SemiBold" panose="020B0502040204020203" pitchFamily="34" charset="0"/>
              </a:rPr>
              <a:t>Transformator</a:t>
            </a:r>
            <a:r>
              <a:rPr lang="en-US" sz="1400" b="1" i="0" u="none" strike="noStrike" dirty="0" smtClean="0">
                <a:solidFill>
                  <a:schemeClr val="bg1"/>
                </a:solidFill>
                <a:effectLst/>
                <a:latin typeface="Bahnschrift SemiBold" panose="020B0502040204020203" pitchFamily="34" charset="0"/>
              </a:rPr>
              <a:t> </a:t>
            </a:r>
            <a:r>
              <a:rPr lang="en-US" sz="1400" b="1" i="0" u="none" strike="noStrike" dirty="0" err="1" smtClean="0">
                <a:solidFill>
                  <a:schemeClr val="bg1"/>
                </a:solidFill>
                <a:effectLst/>
                <a:latin typeface="Bahnschrift SemiBold" panose="020B0502040204020203" pitchFamily="34" charset="0"/>
              </a:rPr>
              <a:t>uchun</a:t>
            </a:r>
            <a:r>
              <a:rPr lang="en-US" sz="1400" b="1" i="0" u="none" strike="noStrike" dirty="0" smtClean="0">
                <a:solidFill>
                  <a:schemeClr val="bg1"/>
                </a:solidFill>
                <a:effectLst/>
                <a:latin typeface="Bahnschrift SemiBold" panose="020B0502040204020203" pitchFamily="34" charset="0"/>
              </a:rPr>
              <a:t> 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s</a:t>
            </a:r>
            <a:r>
              <a:rPr lang="en-US" sz="1400" b="1" dirty="0" smtClean="0">
                <a:solidFill>
                  <a:schemeClr val="bg1"/>
                </a:solidFill>
                <a:latin typeface="Bahnschrift SemiBold" panose="020B0502040204020203" pitchFamily="34" charset="0"/>
              </a:rPr>
              <a:t>hit </a:t>
            </a:r>
            <a:r>
              <a:rPr lang="en-US" sz="1400" b="1" dirty="0" err="1" smtClean="0">
                <a:solidFill>
                  <a:schemeClr val="bg1"/>
                </a:solidFill>
                <a:latin typeface="Bahnschrift SemiBold" panose="020B0502040204020203" pitchFamily="34" charset="0"/>
              </a:rPr>
              <a:t>ishlab</a:t>
            </a:r>
            <a:r>
              <a:rPr lang="en-US" sz="1400" b="1" dirty="0" smtClean="0">
                <a:solidFill>
                  <a:schemeClr val="bg1"/>
                </a:solidFill>
                <a:latin typeface="Bahnschrift SemiBold" panose="020B0502040204020203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Bahnschrift SemiBold" panose="020B0502040204020203" pitchFamily="34" charset="0"/>
              </a:rPr>
              <a:t>chiqarish</a:t>
            </a:r>
            <a:endParaRPr lang="uz-Cyrl-UZ" sz="14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-21715"/>
            <a:ext cx="70713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“XOR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ZM VILOYATI URG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NCH SH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HRID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 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TR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NSFORM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TOR UCHUN SHIT ISHL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B CHIQ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RISHNI T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SHKIL ETISH”</a:t>
            </a:r>
            <a:endParaRPr lang="ru-RU" sz="16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Oʼz-oʼzini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qoplash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671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24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oy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34993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Sof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joriy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qiymat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476904" y="2481877"/>
            <a:ext cx="10438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1,900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mlrd</a:t>
            </a:r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Ichki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daromadlilik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darajasi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 (IRR)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485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90%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Investitsiya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</a:p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qaytimi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5806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115%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xarajatlar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taqsimoti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Bino</a:t>
            </a:r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qurish</a:t>
            </a:r>
            <a:endParaRPr lang="en-US" altLang="ko-KR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589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300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Uskunalar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Boshqa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</a:p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xarajatlar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541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865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108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107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1B54696-4A3B-4D79-AB7B-9522E488910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9312" y="2613703"/>
            <a:ext cx="1214837" cy="90995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544092F-06A7-43A3-B93A-64BAA89BE50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088" y="4334521"/>
            <a:ext cx="2346369" cy="21276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27D85BB-CC83-4DB5-BCDC-AFBEF5DC465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3861" y="4521199"/>
            <a:ext cx="2466975" cy="18478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D8E3840B-6A63-46B6-8636-49C0E0B1E44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5280" y="1803611"/>
            <a:ext cx="1602241" cy="142016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5288</TotalTime>
  <Words>148</Words>
  <Application>Microsoft Office PowerPoint</Application>
  <PresentationFormat>Широкоэкранный</PresentationFormat>
  <Paragraphs>46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Bahnschrift SemiBold</vt:lpstr>
      <vt:lpstr>Bahnschrift SemiBold SemiConden</vt:lpstr>
      <vt:lpstr>Calibri</vt:lpstr>
      <vt:lpstr>Calibri Light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Oygul Matkarimova</cp:lastModifiedBy>
  <cp:revision>461</cp:revision>
  <dcterms:created xsi:type="dcterms:W3CDTF">2020-12-11T07:51:35Z</dcterms:created>
  <dcterms:modified xsi:type="dcterms:W3CDTF">2021-08-17T13:05:17Z</dcterms:modified>
</cp:coreProperties>
</file>